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D9486-D113-D043-BDE0-B4BAA0B21C1B}" type="doc">
      <dgm:prSet loTypeId="urn:microsoft.com/office/officeart/2005/8/layout/radial4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B05880-DCB8-A34C-87CE-8CC89AAA54B0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Communication</a:t>
          </a:r>
        </a:p>
      </dgm:t>
    </dgm:pt>
    <dgm:pt modelId="{AC767A5C-66D7-3B47-A7B1-5243CE85AF79}" type="parTrans" cxnId="{3B476914-F892-EE48-ADD6-262A8789C078}">
      <dgm:prSet/>
      <dgm:spPr/>
      <dgm:t>
        <a:bodyPr/>
        <a:lstStyle/>
        <a:p>
          <a:endParaRPr lang="en-US"/>
        </a:p>
      </dgm:t>
    </dgm:pt>
    <dgm:pt modelId="{D1340BEC-03A7-FD4B-BF33-FF620219F66F}" type="sibTrans" cxnId="{3B476914-F892-EE48-ADD6-262A8789C078}">
      <dgm:prSet/>
      <dgm:spPr/>
      <dgm:t>
        <a:bodyPr/>
        <a:lstStyle/>
        <a:p>
          <a:endParaRPr lang="en-US"/>
        </a:p>
      </dgm:t>
    </dgm:pt>
    <dgm:pt modelId="{C36C2FF5-4BC2-5041-B560-2F9EDDE390A3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</a:rPr>
            <a:t>Interpersonal Speaking and Listening</a:t>
          </a:r>
        </a:p>
        <a:p>
          <a:r>
            <a:rPr lang="en-US">
              <a:solidFill>
                <a:schemeClr val="tx1"/>
              </a:solidFill>
            </a:rPr>
            <a:t>(Spontaneous, daily conversations)</a:t>
          </a:r>
        </a:p>
      </dgm:t>
    </dgm:pt>
    <dgm:pt modelId="{20A8E875-B79E-0A45-B6DA-3DC3583019CC}" type="parTrans" cxnId="{68640D73-92A7-9B40-9928-009CF94F7DF3}">
      <dgm:prSet/>
      <dgm:spPr/>
      <dgm:t>
        <a:bodyPr/>
        <a:lstStyle/>
        <a:p>
          <a:endParaRPr lang="en-US"/>
        </a:p>
      </dgm:t>
    </dgm:pt>
    <dgm:pt modelId="{9C676C20-EA51-4346-B243-21595D9A3CCF}" type="sibTrans" cxnId="{68640D73-92A7-9B40-9928-009CF94F7DF3}">
      <dgm:prSet/>
      <dgm:spPr/>
      <dgm:t>
        <a:bodyPr/>
        <a:lstStyle/>
        <a:p>
          <a:endParaRPr lang="en-US"/>
        </a:p>
      </dgm:t>
    </dgm:pt>
    <dgm:pt modelId="{1303FE7B-1BBE-5A42-9AF8-4651ABE53E32}">
      <dgm:prSet phldrT="[Text]"/>
      <dgm:spPr/>
      <dgm:t>
        <a:bodyPr/>
        <a:lstStyle/>
        <a:p>
          <a:r>
            <a:rPr lang="en-US" b="1">
              <a:solidFill>
                <a:srgbClr val="000000"/>
              </a:solidFill>
            </a:rPr>
            <a:t>Presentational Speaking and Writing</a:t>
          </a:r>
        </a:p>
        <a:p>
          <a:r>
            <a:rPr lang="en-US">
              <a:solidFill>
                <a:srgbClr val="000000"/>
              </a:solidFill>
            </a:rPr>
            <a:t>(Memorized dialogues, prepared writing prompts)</a:t>
          </a:r>
        </a:p>
      </dgm:t>
    </dgm:pt>
    <dgm:pt modelId="{E1095C5B-5695-B442-9037-DA7AB351B554}" type="parTrans" cxnId="{4057C127-7F35-034B-AC34-ABC12AA82AB4}">
      <dgm:prSet/>
      <dgm:spPr/>
      <dgm:t>
        <a:bodyPr/>
        <a:lstStyle/>
        <a:p>
          <a:endParaRPr lang="en-US"/>
        </a:p>
      </dgm:t>
    </dgm:pt>
    <dgm:pt modelId="{D6E7B9F1-8DF2-594D-A85F-42D4B9EE7977}" type="sibTrans" cxnId="{4057C127-7F35-034B-AC34-ABC12AA82AB4}">
      <dgm:prSet/>
      <dgm:spPr/>
      <dgm:t>
        <a:bodyPr/>
        <a:lstStyle/>
        <a:p>
          <a:endParaRPr lang="en-US"/>
        </a:p>
      </dgm:t>
    </dgm:pt>
    <dgm:pt modelId="{CB704EF3-0160-AD43-B10F-D10CB277BBA5}">
      <dgm:prSet phldrT="[Text]"/>
      <dgm:spPr/>
      <dgm:t>
        <a:bodyPr/>
        <a:lstStyle/>
        <a:p>
          <a:r>
            <a:rPr lang="en-US">
              <a:solidFill>
                <a:srgbClr val="000000"/>
              </a:solidFill>
            </a:rPr>
            <a:t>Interpretative Reading and Listening</a:t>
          </a:r>
        </a:p>
        <a:p>
          <a:r>
            <a:rPr lang="en-US">
              <a:solidFill>
                <a:srgbClr val="000000"/>
              </a:solidFill>
            </a:rPr>
            <a:t>(Reading and Listening to Authentic materials)</a:t>
          </a:r>
        </a:p>
      </dgm:t>
    </dgm:pt>
    <dgm:pt modelId="{79477997-F651-D64B-A63A-AA2229B599DB}" type="parTrans" cxnId="{7515547E-609C-7645-B066-F90A0FCC6A7C}">
      <dgm:prSet/>
      <dgm:spPr/>
      <dgm:t>
        <a:bodyPr/>
        <a:lstStyle/>
        <a:p>
          <a:endParaRPr lang="en-US"/>
        </a:p>
      </dgm:t>
    </dgm:pt>
    <dgm:pt modelId="{67E5B165-433D-6648-A197-BAA90108A1A4}" type="sibTrans" cxnId="{7515547E-609C-7645-B066-F90A0FCC6A7C}">
      <dgm:prSet/>
      <dgm:spPr/>
      <dgm:t>
        <a:bodyPr/>
        <a:lstStyle/>
        <a:p>
          <a:endParaRPr lang="en-US"/>
        </a:p>
      </dgm:t>
    </dgm:pt>
    <dgm:pt modelId="{F369A34A-2439-7D40-8108-06D7783362CB}" type="pres">
      <dgm:prSet presAssocID="{965D9486-D113-D043-BDE0-B4BAA0B21C1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331C36-115F-F44F-AA1D-7CC7BC8961C5}" type="pres">
      <dgm:prSet presAssocID="{43B05880-DCB8-A34C-87CE-8CC89AAA54B0}" presName="centerShape" presStyleLbl="node0" presStyleIdx="0" presStyleCnt="1"/>
      <dgm:spPr/>
      <dgm:t>
        <a:bodyPr/>
        <a:lstStyle/>
        <a:p>
          <a:endParaRPr lang="en-US"/>
        </a:p>
      </dgm:t>
    </dgm:pt>
    <dgm:pt modelId="{205D5889-9756-8948-95DA-E5E5B679D3D2}" type="pres">
      <dgm:prSet presAssocID="{20A8E875-B79E-0A45-B6DA-3DC3583019CC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D142CDE9-30F3-7048-9A55-B76BBA3C4589}" type="pres">
      <dgm:prSet presAssocID="{C36C2FF5-4BC2-5041-B560-2F9EDDE390A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2725DD-1FB8-164F-90CD-9B1576E4F812}" type="pres">
      <dgm:prSet presAssocID="{E1095C5B-5695-B442-9037-DA7AB351B554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BB0A908-3DA6-7B46-B27D-509E145A8EE8}" type="pres">
      <dgm:prSet presAssocID="{1303FE7B-1BBE-5A42-9AF8-4651ABE53E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A6A2F8-5E12-BA49-9506-B098CB58684A}" type="pres">
      <dgm:prSet presAssocID="{79477997-F651-D64B-A63A-AA2229B599DB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30C1F981-9F02-5244-9C6F-C9C29E4AD9B6}" type="pres">
      <dgm:prSet presAssocID="{CB704EF3-0160-AD43-B10F-D10CB277BBA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29A5E1-53DD-B544-B4AC-E7992023FC2E}" type="presOf" srcId="{C36C2FF5-4BC2-5041-B560-2F9EDDE390A3}" destId="{D142CDE9-30F3-7048-9A55-B76BBA3C4589}" srcOrd="0" destOrd="0" presId="urn:microsoft.com/office/officeart/2005/8/layout/radial4"/>
    <dgm:cxn modelId="{68640D73-92A7-9B40-9928-009CF94F7DF3}" srcId="{43B05880-DCB8-A34C-87CE-8CC89AAA54B0}" destId="{C36C2FF5-4BC2-5041-B560-2F9EDDE390A3}" srcOrd="0" destOrd="0" parTransId="{20A8E875-B79E-0A45-B6DA-3DC3583019CC}" sibTransId="{9C676C20-EA51-4346-B243-21595D9A3CCF}"/>
    <dgm:cxn modelId="{4057C127-7F35-034B-AC34-ABC12AA82AB4}" srcId="{43B05880-DCB8-A34C-87CE-8CC89AAA54B0}" destId="{1303FE7B-1BBE-5A42-9AF8-4651ABE53E32}" srcOrd="1" destOrd="0" parTransId="{E1095C5B-5695-B442-9037-DA7AB351B554}" sibTransId="{D6E7B9F1-8DF2-594D-A85F-42D4B9EE7977}"/>
    <dgm:cxn modelId="{DD477486-E7A5-FE45-9268-20471D3BCC5D}" type="presOf" srcId="{1303FE7B-1BBE-5A42-9AF8-4651ABE53E32}" destId="{0BB0A908-3DA6-7B46-B27D-509E145A8EE8}" srcOrd="0" destOrd="0" presId="urn:microsoft.com/office/officeart/2005/8/layout/radial4"/>
    <dgm:cxn modelId="{7515547E-609C-7645-B066-F90A0FCC6A7C}" srcId="{43B05880-DCB8-A34C-87CE-8CC89AAA54B0}" destId="{CB704EF3-0160-AD43-B10F-D10CB277BBA5}" srcOrd="2" destOrd="0" parTransId="{79477997-F651-D64B-A63A-AA2229B599DB}" sibTransId="{67E5B165-433D-6648-A197-BAA90108A1A4}"/>
    <dgm:cxn modelId="{3B476914-F892-EE48-ADD6-262A8789C078}" srcId="{965D9486-D113-D043-BDE0-B4BAA0B21C1B}" destId="{43B05880-DCB8-A34C-87CE-8CC89AAA54B0}" srcOrd="0" destOrd="0" parTransId="{AC767A5C-66D7-3B47-A7B1-5243CE85AF79}" sibTransId="{D1340BEC-03A7-FD4B-BF33-FF620219F66F}"/>
    <dgm:cxn modelId="{4EAD5D63-8364-0A43-B70E-319FAA1C340B}" type="presOf" srcId="{79477997-F651-D64B-A63A-AA2229B599DB}" destId="{FAA6A2F8-5E12-BA49-9506-B098CB58684A}" srcOrd="0" destOrd="0" presId="urn:microsoft.com/office/officeart/2005/8/layout/radial4"/>
    <dgm:cxn modelId="{73164DF7-30C1-C442-A851-2D1C3CD9FBC8}" type="presOf" srcId="{43B05880-DCB8-A34C-87CE-8CC89AAA54B0}" destId="{CA331C36-115F-F44F-AA1D-7CC7BC8961C5}" srcOrd="0" destOrd="0" presId="urn:microsoft.com/office/officeart/2005/8/layout/radial4"/>
    <dgm:cxn modelId="{A2BBE35F-F7D5-DE4D-898F-F781D917BC2C}" type="presOf" srcId="{965D9486-D113-D043-BDE0-B4BAA0B21C1B}" destId="{F369A34A-2439-7D40-8108-06D7783362CB}" srcOrd="0" destOrd="0" presId="urn:microsoft.com/office/officeart/2005/8/layout/radial4"/>
    <dgm:cxn modelId="{DC03248B-6636-DC43-BBB6-E5AEECAA9A15}" type="presOf" srcId="{CB704EF3-0160-AD43-B10F-D10CB277BBA5}" destId="{30C1F981-9F02-5244-9C6F-C9C29E4AD9B6}" srcOrd="0" destOrd="0" presId="urn:microsoft.com/office/officeart/2005/8/layout/radial4"/>
    <dgm:cxn modelId="{AD26F830-1EAC-AB4D-ADED-5E23C2A1F27C}" type="presOf" srcId="{E1095C5B-5695-B442-9037-DA7AB351B554}" destId="{432725DD-1FB8-164F-90CD-9B1576E4F812}" srcOrd="0" destOrd="0" presId="urn:microsoft.com/office/officeart/2005/8/layout/radial4"/>
    <dgm:cxn modelId="{3D4C7B29-EA75-804D-BE22-1C9BAE974435}" type="presOf" srcId="{20A8E875-B79E-0A45-B6DA-3DC3583019CC}" destId="{205D5889-9756-8948-95DA-E5E5B679D3D2}" srcOrd="0" destOrd="0" presId="urn:microsoft.com/office/officeart/2005/8/layout/radial4"/>
    <dgm:cxn modelId="{BB4BE915-C6E0-E648-9DAB-76708885ED6F}" type="presParOf" srcId="{F369A34A-2439-7D40-8108-06D7783362CB}" destId="{CA331C36-115F-F44F-AA1D-7CC7BC8961C5}" srcOrd="0" destOrd="0" presId="urn:microsoft.com/office/officeart/2005/8/layout/radial4"/>
    <dgm:cxn modelId="{06BE500F-FC12-D042-B43A-D55BDD227B8A}" type="presParOf" srcId="{F369A34A-2439-7D40-8108-06D7783362CB}" destId="{205D5889-9756-8948-95DA-E5E5B679D3D2}" srcOrd="1" destOrd="0" presId="urn:microsoft.com/office/officeart/2005/8/layout/radial4"/>
    <dgm:cxn modelId="{F72222D1-ED10-B448-B96E-35B2160F13EB}" type="presParOf" srcId="{F369A34A-2439-7D40-8108-06D7783362CB}" destId="{D142CDE9-30F3-7048-9A55-B76BBA3C4589}" srcOrd="2" destOrd="0" presId="urn:microsoft.com/office/officeart/2005/8/layout/radial4"/>
    <dgm:cxn modelId="{A6CAB369-99B6-AD48-9315-F689D482BD82}" type="presParOf" srcId="{F369A34A-2439-7D40-8108-06D7783362CB}" destId="{432725DD-1FB8-164F-90CD-9B1576E4F812}" srcOrd="3" destOrd="0" presId="urn:microsoft.com/office/officeart/2005/8/layout/radial4"/>
    <dgm:cxn modelId="{5F3F9A0E-218F-9D43-9687-E0CE4B30B583}" type="presParOf" srcId="{F369A34A-2439-7D40-8108-06D7783362CB}" destId="{0BB0A908-3DA6-7B46-B27D-509E145A8EE8}" srcOrd="4" destOrd="0" presId="urn:microsoft.com/office/officeart/2005/8/layout/radial4"/>
    <dgm:cxn modelId="{3DE9DDCF-0498-A747-BB39-3E66BEB099EB}" type="presParOf" srcId="{F369A34A-2439-7D40-8108-06D7783362CB}" destId="{FAA6A2F8-5E12-BA49-9506-B098CB58684A}" srcOrd="5" destOrd="0" presId="urn:microsoft.com/office/officeart/2005/8/layout/radial4"/>
    <dgm:cxn modelId="{30A45AC9-DB7F-214F-A949-806776BCD0F6}" type="presParOf" srcId="{F369A34A-2439-7D40-8108-06D7783362CB}" destId="{30C1F981-9F02-5244-9C6F-C9C29E4AD9B6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331C36-115F-F44F-AA1D-7CC7BC8961C5}">
      <dsp:nvSpPr>
        <dsp:cNvPr id="0" name=""/>
        <dsp:cNvSpPr/>
      </dsp:nvSpPr>
      <dsp:spPr>
        <a:xfrm>
          <a:off x="2914206" y="2314641"/>
          <a:ext cx="1942399" cy="194239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>
              <a:solidFill>
                <a:schemeClr val="tx1"/>
              </a:solidFill>
            </a:rPr>
            <a:t>Communication</a:t>
          </a:r>
        </a:p>
      </dsp:txBody>
      <dsp:txXfrm>
        <a:off x="3198664" y="2599099"/>
        <a:ext cx="1373483" cy="1373483"/>
      </dsp:txXfrm>
    </dsp:sp>
    <dsp:sp modelId="{205D5889-9756-8948-95DA-E5E5B679D3D2}">
      <dsp:nvSpPr>
        <dsp:cNvPr id="0" name=""/>
        <dsp:cNvSpPr/>
      </dsp:nvSpPr>
      <dsp:spPr>
        <a:xfrm rot="12900000">
          <a:off x="1664286" y="1975186"/>
          <a:ext cx="1489221" cy="55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42CDE9-30F3-7048-9A55-B76BBA3C4589}">
      <dsp:nvSpPr>
        <dsp:cNvPr id="0" name=""/>
        <dsp:cNvSpPr/>
      </dsp:nvSpPr>
      <dsp:spPr>
        <a:xfrm>
          <a:off x="876308" y="1086775"/>
          <a:ext cx="1845279" cy="1476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>
              <a:solidFill>
                <a:schemeClr val="tx1"/>
              </a:solidFill>
            </a:rPr>
            <a:t>Interpersonal Speaking and Listening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solidFill>
                <a:schemeClr val="tx1"/>
              </a:solidFill>
            </a:rPr>
            <a:t>(Spontaneous, daily conversations)</a:t>
          </a:r>
        </a:p>
      </dsp:txBody>
      <dsp:txXfrm>
        <a:off x="919545" y="1130012"/>
        <a:ext cx="1758805" cy="1389749"/>
      </dsp:txXfrm>
    </dsp:sp>
    <dsp:sp modelId="{432725DD-1FB8-164F-90CD-9B1576E4F812}">
      <dsp:nvSpPr>
        <dsp:cNvPr id="0" name=""/>
        <dsp:cNvSpPr/>
      </dsp:nvSpPr>
      <dsp:spPr>
        <a:xfrm rot="16200000">
          <a:off x="3140795" y="1206564"/>
          <a:ext cx="1489221" cy="55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B0A908-3DA6-7B46-B27D-509E145A8EE8}">
      <dsp:nvSpPr>
        <dsp:cNvPr id="0" name=""/>
        <dsp:cNvSpPr/>
      </dsp:nvSpPr>
      <dsp:spPr>
        <a:xfrm>
          <a:off x="2962766" y="633"/>
          <a:ext cx="1845279" cy="1476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>
              <a:solidFill>
                <a:srgbClr val="000000"/>
              </a:solidFill>
            </a:rPr>
            <a:t>Presentational Speaking and Writing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solidFill>
                <a:srgbClr val="000000"/>
              </a:solidFill>
            </a:rPr>
            <a:t>(Memorized dialogues, prepared writing prompts)</a:t>
          </a:r>
        </a:p>
      </dsp:txBody>
      <dsp:txXfrm>
        <a:off x="3006003" y="43870"/>
        <a:ext cx="1758805" cy="1389749"/>
      </dsp:txXfrm>
    </dsp:sp>
    <dsp:sp modelId="{FAA6A2F8-5E12-BA49-9506-B098CB58684A}">
      <dsp:nvSpPr>
        <dsp:cNvPr id="0" name=""/>
        <dsp:cNvSpPr/>
      </dsp:nvSpPr>
      <dsp:spPr>
        <a:xfrm rot="19500000">
          <a:off x="4617304" y="1975186"/>
          <a:ext cx="1489221" cy="55358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C1F981-9F02-5244-9C6F-C9C29E4AD9B6}">
      <dsp:nvSpPr>
        <dsp:cNvPr id="0" name=""/>
        <dsp:cNvSpPr/>
      </dsp:nvSpPr>
      <dsp:spPr>
        <a:xfrm>
          <a:off x="5049225" y="1086775"/>
          <a:ext cx="1845279" cy="14762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20000"/>
                <a:satMod val="13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100000"/>
                <a:satMod val="200000"/>
                <a:lumMod val="120000"/>
              </a:schemeClr>
            </a:gs>
          </a:gsLst>
          <a:lin ang="16200000" scaled="0"/>
        </a:gradFill>
        <a:ln>
          <a:noFill/>
        </a:ln>
        <a:effectLst>
          <a:outerShdw blurRad="88900" dist="50800" dir="2100000" sx="104000" sy="104000" algn="br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solidFill>
                <a:srgbClr val="000000"/>
              </a:solidFill>
            </a:rPr>
            <a:t>Interpretative Reading and Listening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>
              <a:solidFill>
                <a:srgbClr val="000000"/>
              </a:solidFill>
            </a:rPr>
            <a:t>(Reading and Listening to Authentic materials)</a:t>
          </a:r>
        </a:p>
      </dsp:txBody>
      <dsp:txXfrm>
        <a:off x="5092462" y="1130012"/>
        <a:ext cx="1758805" cy="13897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6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 smtClean="0"/>
              <a:t>La Clase de AP</a:t>
            </a:r>
            <a:endParaRPr lang="es-ES_tradnl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 smtClean="0"/>
              <a:t>Lengua y Cultura Española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902324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Three</a:t>
            </a:r>
            <a:r>
              <a:rPr lang="es-ES_tradnl" dirty="0" smtClean="0"/>
              <a:t> </a:t>
            </a:r>
            <a:r>
              <a:rPr lang="es-ES_tradnl" dirty="0" err="1" smtClean="0"/>
              <a:t>Modes</a:t>
            </a:r>
            <a:r>
              <a:rPr lang="es-ES_tradnl" dirty="0" smtClean="0"/>
              <a:t> of </a:t>
            </a:r>
            <a:r>
              <a:rPr lang="es-ES_tradnl" dirty="0" err="1" smtClean="0"/>
              <a:t>Communication</a:t>
            </a:r>
            <a:endParaRPr lang="es-ES_trad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5800" y="1868488"/>
          <a:ext cx="7770813" cy="4257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7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/>
              <a:t>6 </a:t>
            </a:r>
            <a:r>
              <a:rPr lang="es-ES_tradnl" b="1" dirty="0" err="1" smtClean="0"/>
              <a:t>Tasks</a:t>
            </a:r>
            <a:r>
              <a:rPr lang="es-ES_tradnl" b="1" dirty="0" smtClean="0"/>
              <a:t> of AP </a:t>
            </a:r>
            <a:r>
              <a:rPr lang="es-ES_tradnl" b="1" dirty="0" err="1" smtClean="0"/>
              <a:t>Class</a:t>
            </a:r>
            <a:r>
              <a:rPr lang="es-ES_tradnl" b="1" dirty="0" smtClean="0"/>
              <a:t> and </a:t>
            </a:r>
            <a:r>
              <a:rPr lang="es-ES_tradnl" b="1" dirty="0" err="1" smtClean="0"/>
              <a:t>Exam</a:t>
            </a:r>
            <a:endParaRPr lang="es-ES_tradn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err="1" smtClean="0"/>
              <a:t>Presentational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Speaking</a:t>
            </a:r>
            <a:r>
              <a:rPr lang="es-ES_tradnl" b="1" dirty="0" smtClean="0"/>
              <a:t> – </a:t>
            </a:r>
            <a:r>
              <a:rPr lang="es-ES_tradnl" dirty="0" smtClean="0"/>
              <a:t>Cultural </a:t>
            </a:r>
            <a:r>
              <a:rPr lang="es-ES_tradnl" dirty="0" err="1" smtClean="0"/>
              <a:t>Comparison</a:t>
            </a:r>
            <a:endParaRPr lang="es-ES_tradnl" dirty="0" smtClean="0"/>
          </a:p>
          <a:p>
            <a:r>
              <a:rPr lang="es-ES_tradnl" b="1" dirty="0" err="1" smtClean="0"/>
              <a:t>Presentational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Writing</a:t>
            </a:r>
            <a:r>
              <a:rPr lang="es-ES_tradnl" b="1" dirty="0" smtClean="0"/>
              <a:t> – </a:t>
            </a:r>
            <a:r>
              <a:rPr lang="es-ES_tradnl" dirty="0" err="1" smtClean="0"/>
              <a:t>Persuasive</a:t>
            </a:r>
            <a:r>
              <a:rPr lang="es-ES_tradnl" dirty="0" smtClean="0"/>
              <a:t> </a:t>
            </a:r>
            <a:r>
              <a:rPr lang="es-ES_tradnl" dirty="0" err="1" smtClean="0"/>
              <a:t>Essay</a:t>
            </a:r>
            <a:endParaRPr lang="es-ES_tradnl" dirty="0" smtClean="0"/>
          </a:p>
          <a:p>
            <a:r>
              <a:rPr lang="es-ES_tradnl" b="1" dirty="0" smtClean="0"/>
              <a:t>Interpersonal </a:t>
            </a:r>
            <a:r>
              <a:rPr lang="es-ES_tradnl" b="1" dirty="0" err="1" smtClean="0"/>
              <a:t>Speaking</a:t>
            </a:r>
            <a:r>
              <a:rPr lang="es-ES_tradnl" b="1" dirty="0" smtClean="0"/>
              <a:t> – </a:t>
            </a:r>
            <a:r>
              <a:rPr lang="es-ES_tradnl" dirty="0" smtClean="0"/>
              <a:t>Impromptu </a:t>
            </a:r>
            <a:r>
              <a:rPr lang="es-ES_tradnl" dirty="0" err="1" smtClean="0"/>
              <a:t>Conversation</a:t>
            </a:r>
            <a:endParaRPr lang="es-ES_tradnl" dirty="0" smtClean="0"/>
          </a:p>
          <a:p>
            <a:r>
              <a:rPr lang="es-ES_tradnl" b="1" dirty="0" smtClean="0"/>
              <a:t>Interpersonal </a:t>
            </a:r>
            <a:r>
              <a:rPr lang="es-ES_tradnl" b="1" dirty="0" err="1" smtClean="0"/>
              <a:t>Writing</a:t>
            </a:r>
            <a:r>
              <a:rPr lang="es-ES_tradnl" b="1" dirty="0" smtClean="0"/>
              <a:t> – </a:t>
            </a:r>
            <a:r>
              <a:rPr lang="es-ES_tradnl" dirty="0" smtClean="0"/>
              <a:t>Email </a:t>
            </a:r>
            <a:r>
              <a:rPr lang="es-ES_tradnl" dirty="0" err="1" smtClean="0"/>
              <a:t>Reply</a:t>
            </a:r>
            <a:endParaRPr lang="es-ES_tradnl" dirty="0" smtClean="0"/>
          </a:p>
          <a:p>
            <a:r>
              <a:rPr lang="es-ES_tradnl" b="1" dirty="0" err="1" smtClean="0"/>
              <a:t>Interpretive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Listening</a:t>
            </a:r>
            <a:r>
              <a:rPr lang="es-ES_tradnl" b="1" dirty="0" smtClean="0"/>
              <a:t> –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podcasts</a:t>
            </a:r>
            <a:r>
              <a:rPr lang="es-ES_tradnl" dirty="0" smtClean="0"/>
              <a:t>, </a:t>
            </a:r>
            <a:r>
              <a:rPr lang="es-ES_tradnl" dirty="0" err="1" smtClean="0"/>
              <a:t>news</a:t>
            </a:r>
            <a:r>
              <a:rPr lang="es-ES_tradnl" dirty="0" smtClean="0"/>
              <a:t> </a:t>
            </a:r>
            <a:r>
              <a:rPr lang="es-ES_tradnl" dirty="0" err="1" smtClean="0"/>
              <a:t>reports</a:t>
            </a:r>
            <a:r>
              <a:rPr lang="es-ES_tradnl" dirty="0" smtClean="0"/>
              <a:t>, etc.</a:t>
            </a:r>
          </a:p>
          <a:p>
            <a:r>
              <a:rPr lang="es-ES_tradnl" b="1" dirty="0" err="1" smtClean="0"/>
              <a:t>Interpretive</a:t>
            </a:r>
            <a:r>
              <a:rPr lang="es-ES_tradnl" b="1" dirty="0" smtClean="0"/>
              <a:t> Reading – </a:t>
            </a:r>
            <a:r>
              <a:rPr lang="es-ES_tradnl" dirty="0" err="1" smtClean="0"/>
              <a:t>Articles</a:t>
            </a:r>
            <a:r>
              <a:rPr lang="es-ES_tradnl" dirty="0" smtClean="0"/>
              <a:t>, </a:t>
            </a:r>
            <a:r>
              <a:rPr lang="es-ES_tradnl" dirty="0" err="1" smtClean="0"/>
              <a:t>Literature</a:t>
            </a:r>
            <a:r>
              <a:rPr lang="es-ES_tradnl" dirty="0" smtClean="0"/>
              <a:t>, </a:t>
            </a:r>
            <a:r>
              <a:rPr lang="es-ES_tradnl" dirty="0" err="1" smtClean="0"/>
              <a:t>Graphics</a:t>
            </a:r>
            <a:r>
              <a:rPr lang="es-ES_tradnl" dirty="0" smtClean="0"/>
              <a:t>, </a:t>
            </a:r>
            <a:r>
              <a:rPr lang="es-ES_tradnl" dirty="0" err="1" smtClean="0"/>
              <a:t>Tables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375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AP </a:t>
            </a:r>
            <a:r>
              <a:rPr lang="es-ES_tradnl" dirty="0" err="1" smtClean="0"/>
              <a:t>Exam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b="1" dirty="0" smtClean="0"/>
              <a:t>50% </a:t>
            </a:r>
            <a:r>
              <a:rPr lang="es-ES_tradnl" b="1" dirty="0" err="1" smtClean="0"/>
              <a:t>multiple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choice</a:t>
            </a:r>
            <a:r>
              <a:rPr lang="es-ES_tradnl" b="1" dirty="0" smtClean="0"/>
              <a:t> </a:t>
            </a:r>
          </a:p>
          <a:p>
            <a:r>
              <a:rPr lang="es-ES_tradnl" dirty="0" err="1" smtClean="0"/>
              <a:t>Includes</a:t>
            </a:r>
            <a:r>
              <a:rPr lang="es-ES_tradnl" dirty="0" smtClean="0"/>
              <a:t> </a:t>
            </a:r>
            <a:r>
              <a:rPr lang="es-ES_tradnl" dirty="0" err="1" smtClean="0"/>
              <a:t>Interpretive</a:t>
            </a:r>
            <a:r>
              <a:rPr lang="es-ES_tradnl" dirty="0" smtClean="0"/>
              <a:t> Reading and </a:t>
            </a:r>
            <a:r>
              <a:rPr lang="es-ES_tradnl" dirty="0" err="1" smtClean="0"/>
              <a:t>Listening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Authentic</a:t>
            </a:r>
            <a:r>
              <a:rPr lang="es-ES_tradnl" dirty="0" smtClean="0"/>
              <a:t> Audio </a:t>
            </a:r>
            <a:r>
              <a:rPr lang="es-ES_tradnl" dirty="0" err="1" smtClean="0"/>
              <a:t>pieces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b="1" dirty="0" smtClean="0"/>
              <a:t>50% Performance </a:t>
            </a:r>
            <a:r>
              <a:rPr lang="es-ES_tradnl" b="1" dirty="0" err="1" smtClean="0"/>
              <a:t>Based</a:t>
            </a:r>
            <a:endParaRPr lang="es-ES_tradnl" dirty="0" smtClean="0"/>
          </a:p>
          <a:p>
            <a:r>
              <a:rPr lang="es-ES_tradnl" dirty="0" err="1" smtClean="0"/>
              <a:t>Includes</a:t>
            </a:r>
            <a:r>
              <a:rPr lang="es-ES_tradnl" dirty="0" smtClean="0"/>
              <a:t> </a:t>
            </a:r>
            <a:r>
              <a:rPr lang="es-ES_tradnl" dirty="0" err="1" smtClean="0"/>
              <a:t>Presentational</a:t>
            </a:r>
            <a:r>
              <a:rPr lang="es-ES_tradnl" dirty="0" smtClean="0"/>
              <a:t> </a:t>
            </a:r>
            <a:r>
              <a:rPr lang="es-ES_tradnl" dirty="0" err="1" smtClean="0"/>
              <a:t>Speaking</a:t>
            </a:r>
            <a:r>
              <a:rPr lang="es-ES_tradnl" dirty="0" smtClean="0"/>
              <a:t> and </a:t>
            </a:r>
            <a:r>
              <a:rPr lang="es-ES_tradnl" dirty="0" err="1" smtClean="0"/>
              <a:t>Writing</a:t>
            </a:r>
            <a:r>
              <a:rPr lang="es-ES_tradnl" dirty="0" smtClean="0"/>
              <a:t> and Interpersonal </a:t>
            </a:r>
            <a:r>
              <a:rPr lang="es-ES_tradnl" dirty="0" err="1" smtClean="0"/>
              <a:t>Speaking</a:t>
            </a:r>
            <a:r>
              <a:rPr lang="es-ES_tradnl" dirty="0" smtClean="0"/>
              <a:t> and </a:t>
            </a:r>
            <a:r>
              <a:rPr lang="es-ES_tradnl" dirty="0" err="1" smtClean="0"/>
              <a:t>Writing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45692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6 </a:t>
            </a:r>
            <a:r>
              <a:rPr lang="es-ES_tradnl" dirty="0" err="1" smtClean="0"/>
              <a:t>Themes</a:t>
            </a:r>
            <a:r>
              <a:rPr lang="es-ES_tradnl" dirty="0" smtClean="0"/>
              <a:t> of AP </a:t>
            </a:r>
            <a:r>
              <a:rPr lang="es-ES_tradnl" dirty="0" err="1" smtClean="0"/>
              <a:t>Spanish</a:t>
            </a:r>
            <a:r>
              <a:rPr lang="es-ES_tradnl" dirty="0" smtClean="0"/>
              <a:t> </a:t>
            </a:r>
            <a:r>
              <a:rPr lang="es-ES_tradnl" dirty="0" err="1" smtClean="0"/>
              <a:t>Language</a:t>
            </a:r>
            <a:r>
              <a:rPr lang="es-ES_tradnl" dirty="0" smtClean="0"/>
              <a:t> and Culture</a:t>
            </a:r>
            <a:endParaRPr lang="es-ES_trad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5225" r="-152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036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Subthemes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6 </a:t>
            </a:r>
            <a:r>
              <a:rPr lang="es-ES_tradnl" dirty="0" err="1" smtClean="0"/>
              <a:t>Main</a:t>
            </a:r>
            <a:r>
              <a:rPr lang="es-ES_tradnl" dirty="0" smtClean="0"/>
              <a:t> </a:t>
            </a:r>
            <a:r>
              <a:rPr lang="es-ES_tradnl" dirty="0" err="1" smtClean="0"/>
              <a:t>Themes</a:t>
            </a:r>
            <a:endParaRPr lang="es-ES_tradn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8453" r="-184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415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In </a:t>
            </a:r>
            <a:r>
              <a:rPr lang="es-ES_tradnl" dirty="0" err="1" smtClean="0"/>
              <a:t>class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/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be…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976905"/>
          </a:xfrm>
        </p:spPr>
        <p:txBody>
          <a:bodyPr>
            <a:normAutofit lnSpcReduction="10000"/>
          </a:bodyPr>
          <a:lstStyle/>
          <a:p>
            <a:r>
              <a:rPr lang="es-ES_tradnl" dirty="0" err="1" smtClean="0"/>
              <a:t>Listening</a:t>
            </a:r>
            <a:r>
              <a:rPr lang="es-ES_tradnl" dirty="0" smtClean="0"/>
              <a:t> and </a:t>
            </a:r>
            <a:r>
              <a:rPr lang="es-ES_tradnl" dirty="0" err="1" smtClean="0"/>
              <a:t>reading</a:t>
            </a:r>
            <a:r>
              <a:rPr lang="es-ES_tradnl" dirty="0" smtClean="0"/>
              <a:t> </a:t>
            </a:r>
            <a:r>
              <a:rPr lang="es-ES_tradnl" dirty="0" err="1" smtClean="0"/>
              <a:t>authentic</a:t>
            </a:r>
            <a:r>
              <a:rPr lang="es-ES_tradnl" dirty="0" smtClean="0"/>
              <a:t> </a:t>
            </a:r>
            <a:r>
              <a:rPr lang="es-ES_tradnl" dirty="0" err="1" smtClean="0"/>
              <a:t>Spanish</a:t>
            </a:r>
            <a:r>
              <a:rPr lang="es-ES_tradnl" dirty="0" smtClean="0"/>
              <a:t> </a:t>
            </a:r>
            <a:r>
              <a:rPr lang="es-ES_tradnl" dirty="0" err="1" smtClean="0"/>
              <a:t>language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Writing</a:t>
            </a:r>
            <a:r>
              <a:rPr lang="es-ES_tradnl" dirty="0" smtClean="0"/>
              <a:t> email </a:t>
            </a:r>
            <a:r>
              <a:rPr lang="es-ES_tradnl" dirty="0" err="1" smtClean="0"/>
              <a:t>replies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Writing</a:t>
            </a:r>
            <a:r>
              <a:rPr lang="es-ES_tradnl" dirty="0" smtClean="0"/>
              <a:t> </a:t>
            </a:r>
            <a:r>
              <a:rPr lang="es-ES_tradnl" dirty="0" err="1" smtClean="0"/>
              <a:t>persuasive</a:t>
            </a:r>
            <a:r>
              <a:rPr lang="es-ES_tradnl" dirty="0" smtClean="0"/>
              <a:t> </a:t>
            </a:r>
            <a:r>
              <a:rPr lang="es-ES_tradnl" dirty="0" err="1" smtClean="0"/>
              <a:t>essays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Investigating</a:t>
            </a:r>
            <a:r>
              <a:rPr lang="es-ES_tradnl" dirty="0" smtClean="0"/>
              <a:t> </a:t>
            </a:r>
            <a:r>
              <a:rPr lang="es-ES_tradnl" dirty="0" err="1" smtClean="0"/>
              <a:t>different</a:t>
            </a:r>
            <a:r>
              <a:rPr lang="es-ES_tradnl" dirty="0" smtClean="0"/>
              <a:t> </a:t>
            </a:r>
            <a:r>
              <a:rPr lang="es-ES_tradnl" dirty="0" err="1" smtClean="0"/>
              <a:t>Hispanic</a:t>
            </a:r>
            <a:r>
              <a:rPr lang="es-ES_tradnl" dirty="0" smtClean="0"/>
              <a:t> </a:t>
            </a:r>
            <a:r>
              <a:rPr lang="es-ES_tradnl" dirty="0" err="1" smtClean="0"/>
              <a:t>communities</a:t>
            </a:r>
            <a:r>
              <a:rPr lang="es-ES_tradnl" dirty="0" smtClean="0"/>
              <a:t> and </a:t>
            </a:r>
            <a:r>
              <a:rPr lang="es-ES_tradnl" dirty="0" err="1" smtClean="0"/>
              <a:t>comparing</a:t>
            </a:r>
            <a:r>
              <a:rPr lang="es-ES_tradnl" dirty="0" smtClean="0"/>
              <a:t> </a:t>
            </a:r>
            <a:r>
              <a:rPr lang="es-ES_tradnl" dirty="0" err="1" smtClean="0"/>
              <a:t>them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own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Defining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b="1" dirty="0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community</a:t>
            </a:r>
            <a:r>
              <a:rPr lang="es-ES_tradnl" dirty="0" smtClean="0"/>
              <a:t>.  </a:t>
            </a:r>
            <a:endParaRPr lang="es-ES_tradnl" dirty="0" smtClean="0"/>
          </a:p>
          <a:p>
            <a:r>
              <a:rPr lang="es-ES_tradnl" dirty="0" err="1" smtClean="0"/>
              <a:t>Speaking</a:t>
            </a:r>
            <a:r>
              <a:rPr lang="es-ES_tradnl" dirty="0" smtClean="0"/>
              <a:t>, a </a:t>
            </a:r>
            <a:r>
              <a:rPr lang="es-ES_tradnl" dirty="0" err="1" smtClean="0"/>
              <a:t>lot</a:t>
            </a:r>
            <a:r>
              <a:rPr lang="es-ES_tradnl" dirty="0" smtClean="0"/>
              <a:t>!!!</a:t>
            </a:r>
          </a:p>
          <a:p>
            <a:r>
              <a:rPr lang="es-ES_tradnl" dirty="0" err="1" smtClean="0"/>
              <a:t>Exploring</a:t>
            </a:r>
            <a:r>
              <a:rPr lang="es-ES_tradnl" dirty="0" smtClean="0"/>
              <a:t> </a:t>
            </a:r>
            <a:r>
              <a:rPr lang="es-ES_tradnl" dirty="0" err="1" smtClean="0"/>
              <a:t>current</a:t>
            </a:r>
            <a:r>
              <a:rPr lang="es-ES_tradnl" dirty="0" smtClean="0"/>
              <a:t> </a:t>
            </a:r>
            <a:r>
              <a:rPr lang="es-ES_tradnl" dirty="0" err="1" smtClean="0"/>
              <a:t>issues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Using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AP </a:t>
            </a:r>
            <a:r>
              <a:rPr lang="es-ES_tradnl" dirty="0" err="1" smtClean="0"/>
              <a:t>Scoring</a:t>
            </a:r>
            <a:r>
              <a:rPr lang="es-ES_tradnl" dirty="0" smtClean="0"/>
              <a:t> </a:t>
            </a:r>
            <a:r>
              <a:rPr lang="es-ES_tradnl" dirty="0" err="1" smtClean="0"/>
              <a:t>Guidelines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help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succeed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course</a:t>
            </a:r>
            <a:r>
              <a:rPr lang="es-ES_tradnl" dirty="0" smtClean="0"/>
              <a:t> and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exam</a:t>
            </a:r>
            <a:r>
              <a:rPr lang="es-ES_tradnl" dirty="0" smtClean="0"/>
              <a:t>.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3888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Pregunta</a:t>
            </a:r>
            <a:r>
              <a:rPr lang="en-US" dirty="0" smtClean="0"/>
              <a:t> </a:t>
            </a:r>
            <a:r>
              <a:rPr lang="en-US" dirty="0" err="1" smtClean="0"/>
              <a:t>Esencial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     </a:t>
            </a:r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  ¿</a:t>
            </a:r>
            <a:r>
              <a:rPr lang="en-US" sz="4000" dirty="0" err="1" smtClean="0"/>
              <a:t>Qu</a:t>
            </a:r>
            <a:r>
              <a:rPr lang="en-US" sz="4000" dirty="0" err="1" smtClean="0"/>
              <a:t>é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una</a:t>
            </a:r>
            <a:r>
              <a:rPr lang="en-US" sz="4000" dirty="0" smtClean="0"/>
              <a:t> </a:t>
            </a:r>
            <a:r>
              <a:rPr lang="en-US" sz="4000" dirty="0" err="1" smtClean="0"/>
              <a:t>comunidad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6234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24</TotalTime>
  <Words>219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Story</vt:lpstr>
      <vt:lpstr>La Clase de AP</vt:lpstr>
      <vt:lpstr>Three Modes of Communication</vt:lpstr>
      <vt:lpstr>6 Tasks of AP Class and Exam</vt:lpstr>
      <vt:lpstr>The AP Exam</vt:lpstr>
      <vt:lpstr>6 Themes of AP Spanish Language and Culture</vt:lpstr>
      <vt:lpstr>Subthemes of the 6 Main Themes</vt:lpstr>
      <vt:lpstr>In class we/you will be…</vt:lpstr>
      <vt:lpstr>La Pregunta Esencial</vt:lpstr>
    </vt:vector>
  </TitlesOfParts>
  <Company>East Greenwich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Clase de AP</dc:title>
  <dc:creator>Kristin Pontarelli</dc:creator>
  <cp:lastModifiedBy>Kristin Pontarelli</cp:lastModifiedBy>
  <cp:revision>3</cp:revision>
  <dcterms:created xsi:type="dcterms:W3CDTF">2015-08-25T12:48:02Z</dcterms:created>
  <dcterms:modified xsi:type="dcterms:W3CDTF">2016-08-31T22:34:57Z</dcterms:modified>
</cp:coreProperties>
</file>